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60" r:id="rId4"/>
    <p:sldId id="265" r:id="rId5"/>
    <p:sldId id="263" r:id="rId6"/>
    <p:sldId id="264" r:id="rId7"/>
    <p:sldId id="279" r:id="rId8"/>
    <p:sldId id="270" r:id="rId9"/>
    <p:sldId id="268" r:id="rId10"/>
    <p:sldId id="269" r:id="rId11"/>
    <p:sldId id="280" r:id="rId12"/>
    <p:sldId id="271" r:id="rId13"/>
    <p:sldId id="281" r:id="rId14"/>
    <p:sldId id="272" r:id="rId15"/>
    <p:sldId id="274" r:id="rId16"/>
    <p:sldId id="282" r:id="rId17"/>
    <p:sldId id="273" r:id="rId18"/>
    <p:sldId id="283" r:id="rId19"/>
    <p:sldId id="278" r:id="rId20"/>
    <p:sldId id="259" r:id="rId21"/>
    <p:sldId id="261" r:id="rId22"/>
    <p:sldId id="266" r:id="rId23"/>
    <p:sldId id="275" r:id="rId24"/>
    <p:sldId id="267" r:id="rId25"/>
    <p:sldId id="276"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0" autoAdjust="0"/>
    <p:restoredTop sz="94660"/>
  </p:normalViewPr>
  <p:slideViewPr>
    <p:cSldViewPr snapToGrid="0">
      <p:cViewPr varScale="1">
        <p:scale>
          <a:sx n="46" d="100"/>
          <a:sy n="46" d="100"/>
        </p:scale>
        <p:origin x="43" y="10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10/4/2016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10/4/2016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10/4/2016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10/4/2016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10/4/2016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10/4/2016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err="1" smtClean="0"/>
              <a:t>Bankarpt</a:t>
            </a:r>
            <a:r>
              <a:rPr lang="en-US" sz="7200" dirty="0" smtClean="0"/>
              <a:t> Online Banking</a:t>
            </a:r>
            <a:endParaRPr lang="en-US" sz="7200" dirty="0"/>
          </a:p>
        </p:txBody>
      </p:sp>
      <p:sp>
        <p:nvSpPr>
          <p:cNvPr id="3" name="Subtitle 2"/>
          <p:cNvSpPr>
            <a:spLocks noGrp="1"/>
          </p:cNvSpPr>
          <p:nvPr>
            <p:ph type="subTitle" idx="1"/>
          </p:nvPr>
        </p:nvSpPr>
        <p:spPr/>
        <p:txBody>
          <a:bodyPr/>
          <a:lstStyle/>
          <a:p>
            <a:r>
              <a:rPr lang="en-US" dirty="0" err="1" smtClean="0"/>
              <a:t>Magikarp</a:t>
            </a:r>
            <a:r>
              <a:rPr lang="en-US" dirty="0" smtClean="0"/>
              <a:t> </a:t>
            </a:r>
            <a:r>
              <a:rPr lang="en-US" dirty="0" err="1" smtClean="0"/>
              <a:t>inc</a:t>
            </a:r>
            <a:r>
              <a:rPr lang="en-US" dirty="0" err="1"/>
              <a:t>.</a:t>
            </a:r>
            <a:endParaRPr lang="en-US" dirty="0"/>
          </a:p>
        </p:txBody>
      </p:sp>
    </p:spTree>
    <p:extLst>
      <p:ext uri="{BB962C8B-B14F-4D97-AF65-F5344CB8AC3E}">
        <p14:creationId xmlns:p14="http://schemas.microsoft.com/office/powerpoint/2010/main" val="24397741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072" y="133004"/>
            <a:ext cx="10362815" cy="6201497"/>
          </a:xfrm>
        </p:spPr>
      </p:pic>
    </p:spTree>
    <p:extLst>
      <p:ext uri="{BB962C8B-B14F-4D97-AF65-F5344CB8AC3E}">
        <p14:creationId xmlns:p14="http://schemas.microsoft.com/office/powerpoint/2010/main" val="1043455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63317"/>
            <a:ext cx="10350312" cy="5822050"/>
          </a:xfrm>
        </p:spPr>
      </p:pic>
    </p:spTree>
    <p:extLst>
      <p:ext uri="{BB962C8B-B14F-4D97-AF65-F5344CB8AC3E}">
        <p14:creationId xmlns:p14="http://schemas.microsoft.com/office/powerpoint/2010/main" val="3650918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480" y="149630"/>
            <a:ext cx="10363200" cy="6217920"/>
          </a:xfrm>
        </p:spPr>
      </p:pic>
    </p:spTree>
    <p:extLst>
      <p:ext uri="{BB962C8B-B14F-4D97-AF65-F5344CB8AC3E}">
        <p14:creationId xmlns:p14="http://schemas.microsoft.com/office/powerpoint/2010/main" val="1568295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1149" y="286603"/>
            <a:ext cx="10566443" cy="5943625"/>
          </a:xfrm>
        </p:spPr>
      </p:pic>
    </p:spTree>
    <p:extLst>
      <p:ext uri="{BB962C8B-B14F-4D97-AF65-F5344CB8AC3E}">
        <p14:creationId xmlns:p14="http://schemas.microsoft.com/office/powerpoint/2010/main" val="74617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49629"/>
            <a:ext cx="10469571" cy="6132114"/>
          </a:xfrm>
        </p:spPr>
      </p:pic>
    </p:spTree>
    <p:extLst>
      <p:ext uri="{BB962C8B-B14F-4D97-AF65-F5344CB8AC3E}">
        <p14:creationId xmlns:p14="http://schemas.microsoft.com/office/powerpoint/2010/main" val="506687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840" y="164089"/>
            <a:ext cx="10241280" cy="6136768"/>
          </a:xfrm>
        </p:spPr>
      </p:pic>
    </p:spTree>
    <p:extLst>
      <p:ext uri="{BB962C8B-B14F-4D97-AF65-F5344CB8AC3E}">
        <p14:creationId xmlns:p14="http://schemas.microsoft.com/office/powerpoint/2010/main" val="41191230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5803" y="286603"/>
            <a:ext cx="10381354" cy="5839512"/>
          </a:xfrm>
        </p:spPr>
      </p:pic>
    </p:spTree>
    <p:extLst>
      <p:ext uri="{BB962C8B-B14F-4D97-AF65-F5344CB8AC3E}">
        <p14:creationId xmlns:p14="http://schemas.microsoft.com/office/powerpoint/2010/main" val="2900336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6072" y="286603"/>
            <a:ext cx="9980815" cy="5996286"/>
          </a:xfrm>
        </p:spPr>
      </p:pic>
    </p:spTree>
    <p:extLst>
      <p:ext uri="{BB962C8B-B14F-4D97-AF65-F5344CB8AC3E}">
        <p14:creationId xmlns:p14="http://schemas.microsoft.com/office/powerpoint/2010/main" val="3759326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86603"/>
            <a:ext cx="9924240" cy="5582385"/>
          </a:xfrm>
        </p:spPr>
      </p:pic>
    </p:spTree>
    <p:extLst>
      <p:ext uri="{BB962C8B-B14F-4D97-AF65-F5344CB8AC3E}">
        <p14:creationId xmlns:p14="http://schemas.microsoft.com/office/powerpoint/2010/main" val="93522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t="8566" r="239" b="8195"/>
          <a:stretch/>
        </p:blipFill>
        <p:spPr>
          <a:xfrm>
            <a:off x="0" y="482139"/>
            <a:ext cx="12151945" cy="5652654"/>
          </a:xfrm>
          <a:prstGeom prst="rect">
            <a:avLst/>
          </a:prstGeom>
        </p:spPr>
      </p:pic>
    </p:spTree>
    <p:extLst>
      <p:ext uri="{BB962C8B-B14F-4D97-AF65-F5344CB8AC3E}">
        <p14:creationId xmlns:p14="http://schemas.microsoft.com/office/powerpoint/2010/main" val="1265805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Description</a:t>
            </a:r>
            <a:endParaRPr lang="en-US" dirty="0"/>
          </a:p>
        </p:txBody>
      </p:sp>
      <p:sp>
        <p:nvSpPr>
          <p:cNvPr id="3" name="Content Placeholder 2"/>
          <p:cNvSpPr>
            <a:spLocks noGrp="1"/>
          </p:cNvSpPr>
          <p:nvPr>
            <p:ph idx="1"/>
          </p:nvPr>
        </p:nvSpPr>
        <p:spPr/>
        <p:txBody>
          <a:bodyPr/>
          <a:lstStyle/>
          <a:p>
            <a:r>
              <a:rPr lang="en-PH" dirty="0" err="1"/>
              <a:t>Bankarpt</a:t>
            </a:r>
            <a:r>
              <a:rPr lang="en-PH" dirty="0"/>
              <a:t> Online banking is an online banking system that helps a bank account owner manage their own transactions with ease such as inquiring for their balance and make and review transactions, all in the aid of a desktop computer. It is a </a:t>
            </a:r>
            <a:r>
              <a:rPr lang="en-US" dirty="0"/>
              <a:t>service that facilitates payments between accounts through online fund transfers. Our project aims to create a database application that will be in control of the activities being made on each financial record.</a:t>
            </a:r>
          </a:p>
          <a:p>
            <a:endParaRPr lang="en-US" dirty="0"/>
          </a:p>
        </p:txBody>
      </p:sp>
    </p:spTree>
    <p:extLst>
      <p:ext uri="{BB962C8B-B14F-4D97-AF65-F5344CB8AC3E}">
        <p14:creationId xmlns:p14="http://schemas.microsoft.com/office/powerpoint/2010/main" val="1918986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pPr lvl="1"/>
            <a:r>
              <a:rPr lang="en-US" sz="2800" dirty="0"/>
              <a:t>Personal Bank transactions can effortlessly be found.</a:t>
            </a:r>
          </a:p>
          <a:p>
            <a:pPr lvl="1"/>
            <a:r>
              <a:rPr lang="en-US" sz="2800" dirty="0"/>
              <a:t>Accounts and Records are be secured.</a:t>
            </a:r>
          </a:p>
          <a:p>
            <a:pPr lvl="1"/>
            <a:r>
              <a:rPr lang="en-US" sz="2800" dirty="0"/>
              <a:t>Accessible through desktop </a:t>
            </a:r>
          </a:p>
          <a:p>
            <a:endParaRPr lang="en-US" sz="3200" dirty="0"/>
          </a:p>
        </p:txBody>
      </p:sp>
    </p:spTree>
    <p:extLst>
      <p:ext uri="{BB962C8B-B14F-4D97-AF65-F5344CB8AC3E}">
        <p14:creationId xmlns:p14="http://schemas.microsoft.com/office/powerpoint/2010/main" val="1485387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Boundaries</a:t>
            </a:r>
            <a:endParaRPr lang="en-US" dirty="0"/>
          </a:p>
        </p:txBody>
      </p:sp>
      <p:sp>
        <p:nvSpPr>
          <p:cNvPr id="3" name="Content Placeholder 2"/>
          <p:cNvSpPr>
            <a:spLocks noGrp="1"/>
          </p:cNvSpPr>
          <p:nvPr>
            <p:ph idx="1"/>
          </p:nvPr>
        </p:nvSpPr>
        <p:spPr/>
        <p:txBody>
          <a:bodyPr>
            <a:normAutofit/>
          </a:bodyPr>
          <a:lstStyle/>
          <a:p>
            <a:pPr lvl="1"/>
            <a:r>
              <a:rPr lang="en-US" sz="2400" dirty="0"/>
              <a:t>Not accessible if there is no internet connection</a:t>
            </a:r>
          </a:p>
          <a:p>
            <a:pPr lvl="1"/>
            <a:r>
              <a:rPr lang="en-US" sz="2400" dirty="0"/>
              <a:t>Requires a recent desktop computers</a:t>
            </a:r>
          </a:p>
          <a:p>
            <a:pPr lvl="1"/>
            <a:r>
              <a:rPr lang="en-US" sz="2400" dirty="0"/>
              <a:t>Funds can’t be used to shop online</a:t>
            </a:r>
          </a:p>
          <a:p>
            <a:endParaRPr lang="en-US" sz="2800" dirty="0"/>
          </a:p>
        </p:txBody>
      </p:sp>
    </p:spTree>
    <p:extLst>
      <p:ext uri="{BB962C8B-B14F-4D97-AF65-F5344CB8AC3E}">
        <p14:creationId xmlns:p14="http://schemas.microsoft.com/office/powerpoint/2010/main" val="1277483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Mapping</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216" t="18574" r="1888" b="21998"/>
          <a:stretch/>
        </p:blipFill>
        <p:spPr>
          <a:xfrm>
            <a:off x="2709949" y="1787235"/>
            <a:ext cx="6251171" cy="4538750"/>
          </a:xfrm>
        </p:spPr>
      </p:pic>
    </p:spTree>
    <p:extLst>
      <p:ext uri="{BB962C8B-B14F-4D97-AF65-F5344CB8AC3E}">
        <p14:creationId xmlns:p14="http://schemas.microsoft.com/office/powerpoint/2010/main" val="2323995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a:t>
            </a:r>
            <a:endParaRPr lang="en-US" dirty="0"/>
          </a:p>
        </p:txBody>
      </p:sp>
      <p:pic>
        <p:nvPicPr>
          <p:cNvPr id="4" name="Content Placeholder 3"/>
          <p:cNvPicPr>
            <a:picLocks noGrp="1" noChangeAspect="1"/>
          </p:cNvPicPr>
          <p:nvPr>
            <p:ph idx="1"/>
          </p:nvPr>
        </p:nvPicPr>
        <p:blipFill rotWithShape="1">
          <a:blip r:embed="rId2"/>
          <a:srcRect l="370" t="17337" r="362" b="48360"/>
          <a:stretch/>
        </p:blipFill>
        <p:spPr>
          <a:xfrm>
            <a:off x="0" y="2094807"/>
            <a:ext cx="12123629" cy="2909455"/>
          </a:xfrm>
          <a:prstGeom prst="rect">
            <a:avLst/>
          </a:prstGeom>
        </p:spPr>
      </p:pic>
    </p:spTree>
    <p:extLst>
      <p:ext uri="{BB962C8B-B14F-4D97-AF65-F5344CB8AC3E}">
        <p14:creationId xmlns:p14="http://schemas.microsoft.com/office/powerpoint/2010/main" val="1637968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8637" t="18990" r="31280" b="24264"/>
          <a:stretch/>
        </p:blipFill>
        <p:spPr>
          <a:xfrm>
            <a:off x="5769033" y="1296785"/>
            <a:ext cx="6267798" cy="4987636"/>
          </a:xfrm>
          <a:prstGeom prst="rect">
            <a:avLst/>
          </a:prstGeom>
        </p:spPr>
      </p:pic>
      <p:sp>
        <p:nvSpPr>
          <p:cNvPr id="5" name="TextBox 4"/>
          <p:cNvSpPr txBox="1"/>
          <p:nvPr/>
        </p:nvSpPr>
        <p:spPr>
          <a:xfrm>
            <a:off x="1296786" y="1296785"/>
            <a:ext cx="4239491" cy="523220"/>
          </a:xfrm>
          <a:prstGeom prst="rect">
            <a:avLst/>
          </a:prstGeom>
          <a:noFill/>
        </p:spPr>
        <p:txBody>
          <a:bodyPr wrap="square" rtlCol="0">
            <a:spAutoFit/>
          </a:bodyPr>
          <a:lstStyle/>
          <a:p>
            <a:r>
              <a:rPr lang="en-US" sz="2800" dirty="0" smtClean="0"/>
              <a:t>Work Breakdown Structure</a:t>
            </a:r>
            <a:endParaRPr lang="en-US" sz="2800" dirty="0"/>
          </a:p>
        </p:txBody>
      </p:sp>
    </p:spTree>
    <p:extLst>
      <p:ext uri="{BB962C8B-B14F-4D97-AF65-F5344CB8AC3E}">
        <p14:creationId xmlns:p14="http://schemas.microsoft.com/office/powerpoint/2010/main" val="2294163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7513" y="0"/>
            <a:ext cx="7284205" cy="7243860"/>
          </a:xfrm>
        </p:spPr>
      </p:pic>
    </p:spTree>
    <p:extLst>
      <p:ext uri="{BB962C8B-B14F-4D97-AF65-F5344CB8AC3E}">
        <p14:creationId xmlns:p14="http://schemas.microsoft.com/office/powerpoint/2010/main" val="31181851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067875"/>
            <a:ext cx="10058400" cy="3579501"/>
          </a:xfrm>
        </p:spPr>
      </p:pic>
    </p:spTree>
    <p:extLst>
      <p:ext uri="{BB962C8B-B14F-4D97-AF65-F5344CB8AC3E}">
        <p14:creationId xmlns:p14="http://schemas.microsoft.com/office/powerpoint/2010/main" val="3578102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a:t>
            </a:r>
            <a:endParaRPr lang="en-US" dirty="0"/>
          </a:p>
        </p:txBody>
      </p:sp>
      <p:sp>
        <p:nvSpPr>
          <p:cNvPr id="3" name="Content Placeholder 2"/>
          <p:cNvSpPr>
            <a:spLocks noGrp="1"/>
          </p:cNvSpPr>
          <p:nvPr>
            <p:ph idx="1"/>
          </p:nvPr>
        </p:nvSpPr>
        <p:spPr/>
        <p:txBody>
          <a:bodyPr>
            <a:normAutofit/>
          </a:bodyPr>
          <a:lstStyle/>
          <a:p>
            <a:pPr lvl="1"/>
            <a:r>
              <a:rPr lang="en-US" sz="2400" dirty="0"/>
              <a:t>As the user (Customer and Admin) opens up the website, they will be welcomed with a login screen given a choice to enter or register to the service which directs to the simplistic homepage if logged in successfully, if not then an error will appear and to the registration page if registered is chosen. If the End User lands to the home page, it shows you what you want to do with your account / finances, whether you want to make or view a transaction, add, send or receive fund or log out. If the Admin lands to the home page, it shows you want to do with End User accounts, own account, view End User transactions or log out.</a:t>
            </a:r>
          </a:p>
          <a:p>
            <a:endParaRPr lang="en-US" sz="2800" dirty="0"/>
          </a:p>
        </p:txBody>
      </p:sp>
    </p:spTree>
    <p:extLst>
      <p:ext uri="{BB962C8B-B14F-4D97-AF65-F5344CB8AC3E}">
        <p14:creationId xmlns:p14="http://schemas.microsoft.com/office/powerpoint/2010/main" val="175357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Needs</a:t>
            </a:r>
            <a:endParaRPr lang="en-US" dirty="0"/>
          </a:p>
        </p:txBody>
      </p:sp>
      <p:sp>
        <p:nvSpPr>
          <p:cNvPr id="3" name="Content Placeholder 2"/>
          <p:cNvSpPr>
            <a:spLocks noGrp="1"/>
          </p:cNvSpPr>
          <p:nvPr>
            <p:ph idx="1"/>
          </p:nvPr>
        </p:nvSpPr>
        <p:spPr/>
        <p:txBody>
          <a:bodyPr/>
          <a:lstStyle/>
          <a:p>
            <a:r>
              <a:rPr lang="en-PH" dirty="0"/>
              <a:t>Users are free to check their account information whenever they want such as their transaction history and contacts.</a:t>
            </a:r>
            <a:endParaRPr lang="en-US" dirty="0"/>
          </a:p>
          <a:p>
            <a:pPr lvl="1"/>
            <a:r>
              <a:rPr lang="en-PH" dirty="0"/>
              <a:t>Transaction History: Transaction ID, receiver, sender, amount, date/time.</a:t>
            </a:r>
            <a:endParaRPr lang="en-US" dirty="0"/>
          </a:p>
          <a:p>
            <a:r>
              <a:rPr lang="en-PH" dirty="0"/>
              <a:t>The transaction history shows the details of all transactions made within the account in a chronological order.</a:t>
            </a:r>
            <a:endParaRPr lang="en-US" dirty="0"/>
          </a:p>
          <a:p>
            <a:pPr lvl="1"/>
            <a:r>
              <a:rPr lang="en-PH" dirty="0"/>
              <a:t>Make a transaction: Receiver, Desired amount.</a:t>
            </a:r>
            <a:endParaRPr lang="en-US" dirty="0"/>
          </a:p>
          <a:p>
            <a:r>
              <a:rPr lang="en-PH" dirty="0"/>
              <a:t>The website offers a feature where you can make transactions with any person you wish as long as they also have a </a:t>
            </a:r>
            <a:r>
              <a:rPr lang="en-PH" dirty="0" err="1"/>
              <a:t>Bankarpt</a:t>
            </a:r>
            <a:r>
              <a:rPr lang="en-PH" dirty="0"/>
              <a:t> account.</a:t>
            </a:r>
            <a:endParaRPr lang="en-US" dirty="0"/>
          </a:p>
          <a:p>
            <a:pPr lvl="1"/>
            <a:r>
              <a:rPr lang="en-PH" dirty="0"/>
              <a:t>Admin: Delete and Edit Customer Transactions and Delete Account</a:t>
            </a:r>
            <a:endParaRPr lang="en-US" dirty="0"/>
          </a:p>
          <a:p>
            <a:r>
              <a:rPr lang="en-PH" dirty="0"/>
              <a:t>An Admin aids the Customer and Bank with their ability to manage the system.</a:t>
            </a:r>
            <a:endParaRPr lang="en-US" dirty="0"/>
          </a:p>
        </p:txBody>
      </p:sp>
    </p:spTree>
    <p:extLst>
      <p:ext uri="{BB962C8B-B14F-4D97-AF65-F5344CB8AC3E}">
        <p14:creationId xmlns:p14="http://schemas.microsoft.com/office/powerpoint/2010/main" val="3922310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a:t>The website has five (5) functions: Add, Edit, Delete, Search, Filter and General Report.</a:t>
            </a:r>
          </a:p>
          <a:p>
            <a:pPr lvl="1">
              <a:buFont typeface="Arial" panose="020B0604020202020204" pitchFamily="34" charset="0"/>
              <a:buChar char="•"/>
            </a:pPr>
            <a:r>
              <a:rPr lang="en-US" dirty="0"/>
              <a:t>Add functionality registers: Customer Details to the Customer Account, Admin Details to the Admin Account and Bank Details that will be submitted in the database which will be shown, altered, deleted and filtered in a webpage</a:t>
            </a:r>
          </a:p>
          <a:p>
            <a:pPr lvl="1"/>
            <a:r>
              <a:rPr lang="en-US" dirty="0"/>
              <a:t>Edit alters certain and several details from Customer Account, Admin Account and Transaction. </a:t>
            </a:r>
          </a:p>
          <a:p>
            <a:pPr lvl="1"/>
            <a:r>
              <a:rPr lang="en-US" dirty="0"/>
              <a:t>Delete removes: Customer Account, Admin Account and a specific Transaction Detail</a:t>
            </a:r>
          </a:p>
          <a:p>
            <a:pPr lvl="1"/>
            <a:r>
              <a:rPr lang="en-US" dirty="0"/>
              <a:t>Search functionality shows the result of a specific entered keyword in a transaction e.g.  Transaction Date, Transaction ID, Transaction Amount, Sender and Receiver.</a:t>
            </a:r>
          </a:p>
          <a:p>
            <a:pPr lvl="1"/>
            <a:r>
              <a:rPr lang="en-US" dirty="0"/>
              <a:t>Filter lists the result in a descending or descending manner of Transaction </a:t>
            </a:r>
          </a:p>
          <a:p>
            <a:pPr lvl="1"/>
            <a:r>
              <a:rPr lang="en-US" dirty="0"/>
              <a:t>General Report functionality shows the overall Transaction which includes Transaction ID, Transaction Date, Transaction Email and Transaction Amount</a:t>
            </a:r>
          </a:p>
          <a:p>
            <a:endParaRPr lang="en-US" dirty="0"/>
          </a:p>
        </p:txBody>
      </p:sp>
    </p:spTree>
    <p:extLst>
      <p:ext uri="{BB962C8B-B14F-4D97-AF65-F5344CB8AC3E}">
        <p14:creationId xmlns:p14="http://schemas.microsoft.com/office/powerpoint/2010/main" val="970575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Pages</a:t>
            </a:r>
            <a:endParaRPr lang="en-US" dirty="0"/>
          </a:p>
        </p:txBody>
      </p:sp>
      <p:sp>
        <p:nvSpPr>
          <p:cNvPr id="3" name="Content Placeholder 2"/>
          <p:cNvSpPr>
            <a:spLocks noGrp="1"/>
          </p:cNvSpPr>
          <p:nvPr>
            <p:ph idx="1"/>
          </p:nvPr>
        </p:nvSpPr>
        <p:spPr/>
        <p:txBody>
          <a:bodyPr>
            <a:normAutofit/>
          </a:bodyPr>
          <a:lstStyle/>
          <a:p>
            <a:pPr lvl="1"/>
            <a:r>
              <a:rPr lang="en-US" sz="2400" dirty="0"/>
              <a:t>The website, </a:t>
            </a:r>
            <a:r>
              <a:rPr lang="en-US" sz="2400" dirty="0" err="1"/>
              <a:t>Bankarpt</a:t>
            </a:r>
            <a:r>
              <a:rPr lang="en-US" sz="2400" dirty="0"/>
              <a:t> Online Banking will have four (12) pages having Admin and Customer Log-in Page, Admin and Customer Register Page, Admin and Customer Home Page, Customer Transaction Page, Customer Fund Page, Customer Account Details Page, Contact us Page, Forgot Page and Customer Edit Account Details Page.</a:t>
            </a:r>
          </a:p>
          <a:p>
            <a:endParaRPr lang="en-US" sz="2800" dirty="0"/>
          </a:p>
        </p:txBody>
      </p:sp>
    </p:spTree>
    <p:extLst>
      <p:ext uri="{BB962C8B-B14F-4D97-AF65-F5344CB8AC3E}">
        <p14:creationId xmlns:p14="http://schemas.microsoft.com/office/powerpoint/2010/main" val="14214000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86603"/>
            <a:ext cx="9924240" cy="5582385"/>
          </a:xfrm>
        </p:spPr>
      </p:pic>
    </p:spTree>
    <p:extLst>
      <p:ext uri="{BB962C8B-B14F-4D97-AF65-F5344CB8AC3E}">
        <p14:creationId xmlns:p14="http://schemas.microsoft.com/office/powerpoint/2010/main" val="805685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599" y="182880"/>
            <a:ext cx="10266068" cy="6151621"/>
          </a:xfrm>
        </p:spPr>
      </p:pic>
    </p:spTree>
    <p:extLst>
      <p:ext uri="{BB962C8B-B14F-4D97-AF65-F5344CB8AC3E}">
        <p14:creationId xmlns:p14="http://schemas.microsoft.com/office/powerpoint/2010/main" val="4084343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574" y="166255"/>
            <a:ext cx="10293812" cy="6168246"/>
          </a:xfrm>
        </p:spPr>
      </p:pic>
    </p:spTree>
    <p:extLst>
      <p:ext uri="{BB962C8B-B14F-4D97-AF65-F5344CB8AC3E}">
        <p14:creationId xmlns:p14="http://schemas.microsoft.com/office/powerpoint/2010/main" val="2663111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35</TotalTime>
  <Words>594</Words>
  <Application>Microsoft Office PowerPoint</Application>
  <PresentationFormat>Widescreen</PresentationFormat>
  <Paragraphs>37</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Retrospect</vt:lpstr>
      <vt:lpstr>Bankarpt Online Banking</vt:lpstr>
      <vt:lpstr>General Description</vt:lpstr>
      <vt:lpstr>Basic Operation</vt:lpstr>
      <vt:lpstr>Information Needs</vt:lpstr>
      <vt:lpstr>Functions</vt:lpstr>
      <vt:lpstr>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Boundaries</vt:lpstr>
      <vt:lpstr>Relational Mapping</vt:lpstr>
      <vt:lpstr>Gantt Chart</vt:lpstr>
      <vt:lpstr>PowerPoint Presentation</vt:lpstr>
      <vt:lpstr>Use Case</vt:lpstr>
      <vt:lpstr>ERD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Kira</dc:creator>
  <cp:lastModifiedBy>Kira</cp:lastModifiedBy>
  <cp:revision>4</cp:revision>
  <dcterms:created xsi:type="dcterms:W3CDTF">2016-10-04T07:36:14Z</dcterms:created>
  <dcterms:modified xsi:type="dcterms:W3CDTF">2016-10-04T08:11:40Z</dcterms:modified>
</cp:coreProperties>
</file>